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0" r:id="rId4"/>
    <p:sldId id="258" r:id="rId5"/>
    <p:sldId id="263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79D70-1951-4C24-81E9-9151C604FE8F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1CA8B-EFAB-4E9A-9929-19241309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5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E3075-C341-4909-87F5-1249DF629D6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063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12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05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4832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6BB37FF6-43E7-43D5-AFDB-056BCB5F3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65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6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31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6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9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3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85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85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63890-F3E4-431F-9F79-C6ADFE3BAD16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EA5F0-DA97-4C83-B8F6-84107A027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646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seterra.com/en/pdf/4007" TargetMode="External"/><Relationship Id="rId2" Type="http://schemas.openxmlformats.org/officeDocument/2006/relationships/hyperlink" Target="https://online.seterra.com/pdf/europe-countries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b="1" u="sng" dirty="0" err="1" smtClean="0"/>
              <a:t>Aim</a:t>
            </a:r>
            <a:r>
              <a:rPr lang="en-US" dirty="0" err="1" smtClean="0"/>
              <a:t>:</a:t>
            </a:r>
            <a:r>
              <a:rPr lang="en-US" i="1" dirty="0" err="1" smtClean="0"/>
              <a:t>What</a:t>
            </a:r>
            <a:r>
              <a:rPr lang="en-US" i="1" dirty="0" smtClean="0"/>
              <a:t> </a:t>
            </a:r>
            <a:r>
              <a:rPr lang="en-US" i="1" dirty="0"/>
              <a:t>was the geographic and historical context for the rise of classical civilizations in Rome?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2771" y="1515268"/>
            <a:ext cx="8522829" cy="4794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4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Roman Empire began in the year 330 BC and died out in 1453 AD. Its start was only 7 years before the fall and death of Alexander the Great. </a:t>
            </a:r>
          </a:p>
        </p:txBody>
      </p:sp>
    </p:spTree>
    <p:extLst>
      <p:ext uri="{BB962C8B-B14F-4D97-AF65-F5344CB8AC3E}">
        <p14:creationId xmlns:p14="http://schemas.microsoft.com/office/powerpoint/2010/main" val="29812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137" y="98474"/>
            <a:ext cx="10488919" cy="6759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69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709" y="0"/>
            <a:ext cx="10515600" cy="1325563"/>
          </a:xfrm>
        </p:spPr>
        <p:txBody>
          <a:bodyPr/>
          <a:lstStyle/>
          <a:p>
            <a:r>
              <a:rPr lang="en-US" dirty="0" smtClean="0"/>
              <a:t>Geography of Italy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630" y="1005840"/>
            <a:ext cx="11430000" cy="5852160"/>
          </a:xfrm>
          <a:ln w="381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11200" u="sng" dirty="0"/>
              <a:t>Mountains</a:t>
            </a:r>
          </a:p>
          <a:p>
            <a:pPr lvl="1"/>
            <a:r>
              <a:rPr lang="en-US" sz="9600" dirty="0"/>
              <a:t>Alps- protection from invasion</a:t>
            </a:r>
          </a:p>
          <a:p>
            <a:pPr lvl="1"/>
            <a:r>
              <a:rPr lang="en-US" sz="9600" dirty="0"/>
              <a:t>Protection from harsh climate</a:t>
            </a:r>
          </a:p>
          <a:p>
            <a:pPr lvl="1"/>
            <a:r>
              <a:rPr lang="en-US" sz="9600" dirty="0"/>
              <a:t>Apennine divided east &amp; west Italy  </a:t>
            </a:r>
          </a:p>
          <a:p>
            <a:pPr lvl="2"/>
            <a:r>
              <a:rPr lang="en-US" sz="9200" dirty="0"/>
              <a:t>protection from </a:t>
            </a:r>
            <a:r>
              <a:rPr lang="en-US" sz="9200" dirty="0" smtClean="0"/>
              <a:t>invasion</a:t>
            </a:r>
            <a:endParaRPr lang="en-US" sz="11200" u="sng" dirty="0" smtClean="0"/>
          </a:p>
          <a:p>
            <a:r>
              <a:rPr lang="en-US" sz="11200" u="sng" dirty="0" smtClean="0"/>
              <a:t>Italian Peninsula</a:t>
            </a:r>
          </a:p>
          <a:p>
            <a:pPr lvl="1"/>
            <a:r>
              <a:rPr lang="en-US" sz="9600" dirty="0" smtClean="0"/>
              <a:t>Surrounded by 3 bodies of water:</a:t>
            </a:r>
          </a:p>
          <a:p>
            <a:pPr lvl="2"/>
            <a:r>
              <a:rPr lang="en-US" sz="9200" dirty="0" smtClean="0"/>
              <a:t>Adriatic, Ionian, Tyrrhenian</a:t>
            </a:r>
            <a:endParaRPr lang="en-US" sz="9200" dirty="0" smtClean="0"/>
          </a:p>
          <a:p>
            <a:pPr lvl="1"/>
            <a:r>
              <a:rPr lang="en-US" sz="9600" dirty="0" smtClean="0"/>
              <a:t>Reaches </a:t>
            </a:r>
            <a:r>
              <a:rPr lang="en-US" sz="9600" dirty="0" smtClean="0"/>
              <a:t>out </a:t>
            </a:r>
            <a:r>
              <a:rPr lang="en-US" sz="9600" dirty="0" smtClean="0"/>
              <a:t>into the Mediterranean</a:t>
            </a:r>
          </a:p>
          <a:p>
            <a:pPr lvl="1"/>
            <a:r>
              <a:rPr lang="en-US" sz="9600" dirty="0" smtClean="0"/>
              <a:t>Encouraged trade</a:t>
            </a:r>
          </a:p>
          <a:p>
            <a:pPr lvl="1"/>
            <a:r>
              <a:rPr lang="en-US" sz="9600" dirty="0" smtClean="0"/>
              <a:t>Helped create an empire</a:t>
            </a:r>
          </a:p>
          <a:p>
            <a:pPr lvl="1"/>
            <a:r>
              <a:rPr lang="en-US" sz="9600" dirty="0" smtClean="0"/>
              <a:t>Encouraged cultural diffusion</a:t>
            </a:r>
            <a:endParaRPr lang="en-US" dirty="0" smtClean="0"/>
          </a:p>
          <a:p>
            <a:r>
              <a:rPr lang="en-US" sz="11200" u="sng" dirty="0" smtClean="0"/>
              <a:t>Location</a:t>
            </a:r>
            <a:endParaRPr lang="en-US" sz="11200" u="sng" dirty="0" smtClean="0"/>
          </a:p>
          <a:p>
            <a:pPr lvl="1"/>
            <a:r>
              <a:rPr lang="en-US" sz="9600" dirty="0" smtClean="0"/>
              <a:t>Easy access to Africa, Greece, Spain, Gaul</a:t>
            </a:r>
          </a:p>
          <a:p>
            <a:r>
              <a:rPr lang="en-US" sz="11200" u="sng" dirty="0" smtClean="0"/>
              <a:t>Rivers</a:t>
            </a:r>
          </a:p>
          <a:p>
            <a:pPr lvl="1"/>
            <a:r>
              <a:rPr lang="en-US" sz="9600" dirty="0" smtClean="0"/>
              <a:t>Rome is situated on the Tiber River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569" y="482757"/>
            <a:ext cx="5012881" cy="3203825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285" y="3817211"/>
            <a:ext cx="4921165" cy="3171418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22627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0"/>
            <a:ext cx="7772400" cy="1143000"/>
          </a:xfrm>
        </p:spPr>
        <p:txBody>
          <a:bodyPr/>
          <a:lstStyle/>
          <a:p>
            <a:r>
              <a:rPr lang="en-US" altLang="en-US" sz="6600"/>
              <a:t>Geography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133600"/>
            <a:ext cx="4114800" cy="2133600"/>
          </a:xfrm>
        </p:spPr>
        <p:txBody>
          <a:bodyPr/>
          <a:lstStyle/>
          <a:p>
            <a:r>
              <a:rPr lang="en-US" altLang="en-US" sz="3600" b="1"/>
              <a:t>Italian </a:t>
            </a:r>
            <a:r>
              <a:rPr lang="en-US" altLang="en-US" sz="3600"/>
              <a:t>Peninsula (</a:t>
            </a:r>
            <a:r>
              <a:rPr lang="en-US" altLang="en-US" sz="3600" b="1"/>
              <a:t>Italy</a:t>
            </a:r>
            <a:r>
              <a:rPr lang="en-US" altLang="en-US" sz="3600"/>
              <a:t> today)</a:t>
            </a:r>
          </a:p>
        </p:txBody>
      </p:sp>
      <p:pic>
        <p:nvPicPr>
          <p:cNvPr id="9223" name="Picture 7" descr="The image “http://www.cnn.com/2000/WORLD/europe/07/18/reallife.italy.colosseum/map.rome.jpg” cannot be displayed, because it contains errors.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1905000"/>
            <a:ext cx="4648200" cy="4800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572000" y="1066800"/>
            <a:ext cx="3511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Location of Rome</a:t>
            </a:r>
          </a:p>
        </p:txBody>
      </p:sp>
    </p:spTree>
    <p:extLst>
      <p:ext uri="{BB962C8B-B14F-4D97-AF65-F5344CB8AC3E}">
        <p14:creationId xmlns:p14="http://schemas.microsoft.com/office/powerpoint/2010/main" val="14253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char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char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char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char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797" y="0"/>
            <a:ext cx="1073040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9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22603" y="3244334"/>
            <a:ext cx="5146794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/>
              </a:rPr>
              <a:t>https://online.seterra.com/pdf/europe-countries.pdf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https://online.seterra.com/en/pdf/4007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77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6694</TotalTime>
  <Words>141</Words>
  <Application>Microsoft Office PowerPoint</Application>
  <PresentationFormat>Widescreen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Aim:What was the geographic and historical context for the rise of classical civilizations in Rome?    </vt:lpstr>
      <vt:lpstr>PowerPoint Presentation</vt:lpstr>
      <vt:lpstr>PowerPoint Presentation</vt:lpstr>
      <vt:lpstr>Geography of Italy</vt:lpstr>
      <vt:lpstr>Geography</vt:lpstr>
      <vt:lpstr>PowerPoint Presentation</vt:lpstr>
      <vt:lpstr>PowerPoint Presentation</vt:lpstr>
    </vt:vector>
  </TitlesOfParts>
  <Company>Roslyn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What were the effects of Alexander the Great's empire?</dc:title>
  <dc:creator>Catherine Elorriaga</dc:creator>
  <cp:lastModifiedBy>Catherine Elorriaga</cp:lastModifiedBy>
  <cp:revision>21</cp:revision>
  <dcterms:created xsi:type="dcterms:W3CDTF">2018-12-17T04:59:55Z</dcterms:created>
  <dcterms:modified xsi:type="dcterms:W3CDTF">2020-12-08T20:21:35Z</dcterms:modified>
</cp:coreProperties>
</file>