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70" r:id="rId9"/>
    <p:sldId id="271" r:id="rId10"/>
    <p:sldId id="266" r:id="rId11"/>
    <p:sldId id="269" r:id="rId12"/>
    <p:sldId id="268" r:id="rId13"/>
    <p:sldId id="267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54E62B-8EDF-412B-AFCA-135C2EE6A3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E96FF12-D49C-481D-BE6F-7F0E12D6D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84BAAB8-FEC0-4479-AE42-C53D75265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EC5E-A6C3-412B-ACD4-DB8E14ECF3EA}" type="datetimeFigureOut">
              <a:rPr lang="en-US" smtClean="0"/>
              <a:t>1/29/2019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28DFC23-0B1A-4DF8-9FDD-C01ABDD07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2A65467-3FDA-4D4B-BF4E-94F17B4A3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50F9F-BF43-4B3C-A2BE-305E82628E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86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0B35BB-FB08-4829-B073-932EB9CED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A9CA6BD-1E62-4020-9BE8-0F511587AD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3B24A69-E207-41D8-AB0B-689763E38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EC5E-A6C3-412B-ACD4-DB8E14ECF3EA}" type="datetimeFigureOut">
              <a:rPr lang="en-US" smtClean="0"/>
              <a:t>1/29/2019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5AECD41-114D-41CF-B872-2BDF56EBF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5573CEB-BAC8-447A-9652-BAA760CBA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50F9F-BF43-4B3C-A2BE-305E82628E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391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9CB43DF-1914-4E5C-96BC-F6350BB317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D510BA9-0BF9-401A-94FA-0DD602F93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40939FC-88BA-4B56-B88A-19E08B291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EC5E-A6C3-412B-ACD4-DB8E14ECF3EA}" type="datetimeFigureOut">
              <a:rPr lang="en-US" smtClean="0"/>
              <a:t>1/29/2019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621E119-C5BA-49D9-9A0C-74F576BCD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186F368-8E36-41CA-A501-211F9FF0A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50F9F-BF43-4B3C-A2BE-305E82628E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977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D30589-5F2A-42F5-BDD6-4CB6D18EC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F5FB57E-B3EF-433B-AC77-AF91A2C0D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46FEA98-DFF5-443C-A2EF-DF3C959E2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EC5E-A6C3-412B-ACD4-DB8E14ECF3EA}" type="datetimeFigureOut">
              <a:rPr lang="en-US" smtClean="0"/>
              <a:t>1/29/2019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24FF756-3169-4C65-87A0-3B913601D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2E3BB56-85B6-40AD-8A62-0AD049C80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50F9F-BF43-4B3C-A2BE-305E82628E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697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1431BF-C771-450A-9308-60DAE9A65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2537C83-4489-4BC1-9AF6-A55083606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D3DFB61-446B-4FA8-B1DE-6A2849A32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EC5E-A6C3-412B-ACD4-DB8E14ECF3EA}" type="datetimeFigureOut">
              <a:rPr lang="en-US" smtClean="0"/>
              <a:t>1/29/2019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DE263B6-99AF-4938-82FA-D3BD63635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9882523-52D0-4974-B5F8-1F9BB15D5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50F9F-BF43-4B3C-A2BE-305E82628E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527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B9FE37-C244-46D0-8954-4ED9A0E3B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EF682FC-7829-4FF1-9661-88B770DFD6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F0DD684-982A-4AED-806C-DFA170F503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16AD510-5ED5-411E-A304-B553B26BF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EC5E-A6C3-412B-ACD4-DB8E14ECF3EA}" type="datetimeFigureOut">
              <a:rPr lang="en-US" smtClean="0"/>
              <a:t>1/29/2019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7CD7304-1B10-4434-A096-F7A841DFD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D5B6601-7705-4C74-912B-8CA4652A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50F9F-BF43-4B3C-A2BE-305E82628E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310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A8E5BC-A21A-42CD-AE34-010179617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757772B-52CA-423A-9F3C-928825E8A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FB0C38E-CA1F-48E3-9684-72312DBB87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D59EB95-AFBE-47BD-97D2-5CB0A47A8B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0DA46EB-30A3-490A-9DBE-0858D2929C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74FB0C3-287E-4FAF-8012-9ACC98533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EC5E-A6C3-412B-ACD4-DB8E14ECF3EA}" type="datetimeFigureOut">
              <a:rPr lang="en-US" smtClean="0"/>
              <a:t>1/29/2019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7748953-6A5C-4C89-8603-FF5BA9465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6A8A04C-35CB-4B63-BAB0-E8E1EC2D4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50F9F-BF43-4B3C-A2BE-305E82628E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776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ED77D0-C799-4004-A9E0-1025745E1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D9E0512-FF25-4BC7-BAC1-0DED60B66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EC5E-A6C3-412B-ACD4-DB8E14ECF3EA}" type="datetimeFigureOut">
              <a:rPr lang="en-US" smtClean="0"/>
              <a:t>1/29/2019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11EDDE8-6FD6-45BB-8B55-1AE2E176D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F57A5DD-1C94-4604-A8F4-C37DB35B2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50F9F-BF43-4B3C-A2BE-305E82628E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47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4A7E0C6-D2BE-4A86-A7AD-26C469979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EC5E-A6C3-412B-ACD4-DB8E14ECF3EA}" type="datetimeFigureOut">
              <a:rPr lang="en-US" smtClean="0"/>
              <a:t>1/29/2019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5CEAC48-5E24-4A1E-8756-D5169A928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C21AE16-6BE2-4AFF-A334-1787C0FAD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50F9F-BF43-4B3C-A2BE-305E82628E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383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4BEB43-1F9F-47CC-AAB1-645B6365A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ABC24BE-7DFA-48FE-BF35-8A4272CC0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FC460AC-A326-4759-B70F-F7E4AA437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439F1F1-E95F-4471-A761-24B721475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EC5E-A6C3-412B-ACD4-DB8E14ECF3EA}" type="datetimeFigureOut">
              <a:rPr lang="en-US" smtClean="0"/>
              <a:t>1/29/2019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AA4D25C-E572-4B36-B73A-382ECCFF6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99205DF-D4A8-44DE-84B0-09892080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50F9F-BF43-4B3C-A2BE-305E82628E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552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46A6B2-2A70-48C7-A94B-84ECE63F3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832EDB9-45EA-48AF-BAA4-C0B3DBB15C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583D1FC-C629-42F5-B3F7-12DAE3986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B7612BD-ED75-4913-A65D-998F40CAB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EC5E-A6C3-412B-ACD4-DB8E14ECF3EA}" type="datetimeFigureOut">
              <a:rPr lang="en-US" smtClean="0"/>
              <a:t>1/29/2019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5BF7E73-4F34-4108-89C5-29D12B4CE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7A4139F-E671-44C4-916A-BA1465F23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50F9F-BF43-4B3C-A2BE-305E82628E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178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910125F-DB1B-4D34-B87E-79E9B034E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A22D2DE-FCC7-4E79-90B0-4852169D3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DC8F9A8-0F8E-4710-84FC-8603E93F33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8EC5E-A6C3-412B-ACD4-DB8E14ECF3EA}" type="datetimeFigureOut">
              <a:rPr lang="en-US" smtClean="0"/>
              <a:t>1/29/2019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4B73683-E18D-4717-95D8-E41E62B67F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47751E8-3A9B-4A44-8B35-49061C5992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50F9F-BF43-4B3C-A2BE-305E82628E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13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05305B-BB76-4327-A02D-C26E23B21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Aim: </a:t>
            </a:r>
            <a:r>
              <a:rPr lang="en-US" dirty="0"/>
              <a:t> Why did World War I break out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34192F3-B031-4B92-8F19-45B54C6E4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b="1" dirty="0" smtClean="0"/>
              <a:t>Homework #3: Due Thursday</a:t>
            </a:r>
          </a:p>
          <a:p>
            <a:pPr marL="0" indent="0">
              <a:buNone/>
            </a:pPr>
            <a:r>
              <a:rPr lang="en-US" sz="3200" dirty="0" smtClean="0"/>
              <a:t>Read 713-717</a:t>
            </a:r>
          </a:p>
          <a:p>
            <a:pPr marL="0" indent="0">
              <a:buNone/>
            </a:pPr>
            <a:r>
              <a:rPr lang="en-US" sz="3200" dirty="0" smtClean="0"/>
              <a:t>Page 717 – </a:t>
            </a:r>
          </a:p>
          <a:p>
            <a:pPr marL="0" indent="0">
              <a:buNone/>
            </a:pPr>
            <a:r>
              <a:rPr lang="en-US" sz="3200" dirty="0" smtClean="0"/>
              <a:t>Questions 2,4 &amp; 7</a:t>
            </a:r>
            <a:endParaRPr lang="en-US" sz="3200" dirty="0"/>
          </a:p>
          <a:p>
            <a:pPr marL="0" indent="0">
              <a:buNone/>
            </a:pPr>
            <a:endParaRPr lang="en-US" sz="3200" b="1" u="sng" dirty="0" smtClean="0"/>
          </a:p>
          <a:p>
            <a:pPr marL="0" indent="0">
              <a:buNone/>
            </a:pPr>
            <a:endParaRPr lang="en-US" sz="3200" b="1" u="sng" dirty="0"/>
          </a:p>
          <a:p>
            <a:pPr marL="0" indent="0">
              <a:buNone/>
            </a:pPr>
            <a:r>
              <a:rPr lang="en-US" sz="3200" b="1" u="sng" dirty="0" smtClean="0"/>
              <a:t>Do </a:t>
            </a:r>
            <a:r>
              <a:rPr lang="en-US" sz="3200" b="1" u="sng" dirty="0"/>
              <a:t>Now</a:t>
            </a:r>
            <a:r>
              <a:rPr lang="en-US" sz="3200" dirty="0"/>
              <a:t>: </a:t>
            </a:r>
          </a:p>
          <a:p>
            <a:r>
              <a:rPr lang="en-US" sz="3200" dirty="0"/>
              <a:t>What is an alliance?</a:t>
            </a:r>
          </a:p>
          <a:p>
            <a:r>
              <a:rPr lang="en-US" sz="3200" dirty="0"/>
              <a:t>Is it a good thing for nations to form alliances?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74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407820-C86E-4262-96CB-64A3FCC10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World War 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1AFA897-152D-43AD-8794-3B2F97DEDF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Central Powers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E1B11CBF-6684-4D0D-A39F-BFF9CC33F01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Germany</a:t>
            </a:r>
          </a:p>
          <a:p>
            <a:r>
              <a:rPr lang="en-US" dirty="0"/>
              <a:t>Austria</a:t>
            </a:r>
          </a:p>
          <a:p>
            <a:r>
              <a:rPr lang="en-US" dirty="0"/>
              <a:t>Ottoman Empire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71276782-F194-49EA-9C6E-64AFDE732C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Allied Powers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BDB7BA9C-189A-4084-943F-1A01F32E523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Serbia</a:t>
            </a:r>
          </a:p>
          <a:p>
            <a:r>
              <a:rPr lang="en-US" dirty="0"/>
              <a:t>England</a:t>
            </a:r>
          </a:p>
          <a:p>
            <a:r>
              <a:rPr lang="en-US" dirty="0"/>
              <a:t>France</a:t>
            </a:r>
          </a:p>
          <a:p>
            <a:r>
              <a:rPr lang="en-US" dirty="0"/>
              <a:t>Russia</a:t>
            </a:r>
          </a:p>
          <a:p>
            <a:r>
              <a:rPr lang="en-US" dirty="0"/>
              <a:t>Italy</a:t>
            </a:r>
          </a:p>
          <a:p>
            <a:r>
              <a:rPr lang="en-US" dirty="0"/>
              <a:t>United States</a:t>
            </a:r>
          </a:p>
          <a:p>
            <a:r>
              <a:rPr lang="en-US" dirty="0"/>
              <a:t>Japan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03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459D79-E02D-4E05-B9F3-074C02AD5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AA1A92E-4446-4420-A1D5-D426DD549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M</a:t>
            </a:r>
            <a:r>
              <a:rPr lang="en-US" b="1" dirty="0"/>
              <a:t>ilitarism</a:t>
            </a:r>
            <a:r>
              <a:rPr lang="en-US" dirty="0"/>
              <a:t> Aggressive military preparation; exalting the military ideal: building a military culture</a:t>
            </a:r>
          </a:p>
          <a:p>
            <a:r>
              <a:rPr lang="en-US" b="1" u="sng" dirty="0"/>
              <a:t>Imperialism </a:t>
            </a:r>
            <a:r>
              <a:rPr lang="en-US" dirty="0"/>
              <a:t>One nation taking over a weaker nation to exercise control over it</a:t>
            </a:r>
          </a:p>
          <a:p>
            <a:r>
              <a:rPr lang="en-US" b="1" u="sng" dirty="0"/>
              <a:t>Nationalism</a:t>
            </a:r>
            <a:r>
              <a:rPr lang="en-US" dirty="0"/>
              <a:t> Devotion to the interests of one’s nation or having pride in one’s country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52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3825"/>
            <a:ext cx="7010400" cy="661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91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01AE01-89B0-4A94-9B32-F4A0B16F2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BA6A3994-810B-47B8-AC94-D760638E6E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78722"/>
            <a:ext cx="10179570" cy="7356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64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-7WWhDWCUFVY/T3N8PegKUOI/AAAAAAAAEoE/aAi3pyZWTUw/s1600/WWI(1)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42" y="0"/>
            <a:ext cx="9988233" cy="688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14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C0C6A6-7474-4357-80FB-4B834BA20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/>
              <a:t>Alliance: </a:t>
            </a:r>
            <a:r>
              <a:rPr lang="en-US" dirty="0"/>
              <a:t>an agreement between countries to help each other. Formed to advance common interests or causes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CB9083F-243E-4FDF-A089-F579EC6450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Pros </a:t>
            </a:r>
            <a:r>
              <a:rPr lang="en-US" b="0" dirty="0"/>
              <a:t>(argument for)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49D213E2-9339-4AE7-916B-F3FE17ECCA3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an </a:t>
            </a:r>
            <a:r>
              <a:rPr lang="en-US" dirty="0"/>
              <a:t>discourage an enemy attack</a:t>
            </a:r>
          </a:p>
          <a:p>
            <a:r>
              <a:rPr lang="en-US" dirty="0"/>
              <a:t>Can help protect you from an enemy attack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30A1E9C-D5B8-4464-8092-A34DC3D26D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Cons </a:t>
            </a:r>
            <a:r>
              <a:rPr lang="en-US" b="0" dirty="0"/>
              <a:t>(argument against)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B15D9C68-D1AB-4FAD-8A7D-F737C24ACB3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Could get new enemies</a:t>
            </a:r>
          </a:p>
          <a:p>
            <a:r>
              <a:rPr lang="en-US" dirty="0"/>
              <a:t>Allies can draw you into a war</a:t>
            </a:r>
          </a:p>
          <a:p>
            <a:r>
              <a:rPr lang="en-US" dirty="0"/>
              <a:t>A nation might act more aggressive</a:t>
            </a:r>
          </a:p>
        </p:txBody>
      </p:sp>
    </p:spTree>
    <p:extLst>
      <p:ext uri="{BB962C8B-B14F-4D97-AF65-F5344CB8AC3E}">
        <p14:creationId xmlns:p14="http://schemas.microsoft.com/office/powerpoint/2010/main" val="240373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54181E-EA66-4753-AF30-7E6D3D785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What alliances formed before World War I?</a:t>
            </a:r>
          </a:p>
        </p:txBody>
      </p:sp>
      <p:pic>
        <p:nvPicPr>
          <p:cNvPr id="1026" name="Picture 2" descr="Image result for map of alliances before world war I">
            <a:extLst>
              <a:ext uri="{FF2B5EF4-FFF2-40B4-BE49-F238E27FC236}">
                <a16:creationId xmlns="" xmlns:a16="http://schemas.microsoft.com/office/drawing/2014/main" id="{D4CC7F83-74FC-45FB-841A-D534255E19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61" y="886266"/>
            <a:ext cx="10519672" cy="622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91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9CEE2C-7587-4DA8-A5D9-55E11FBB3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alliances formed before World War I?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D16D777-CAF2-4AC6-BBB7-4C6D2B8B3E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Triple Alliance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780D961-6F2C-4476-BF6E-046F7B04249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Germany</a:t>
            </a:r>
          </a:p>
          <a:p>
            <a:r>
              <a:rPr lang="en-US" dirty="0"/>
              <a:t>Austria-Hungary</a:t>
            </a:r>
          </a:p>
          <a:p>
            <a:r>
              <a:rPr lang="en-US" dirty="0"/>
              <a:t>Italy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BD34627-1745-4856-8F09-630BAE0BC0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Triple Entente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4B39F55-40E1-46AB-A451-71C6B9A1812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France</a:t>
            </a:r>
          </a:p>
          <a:p>
            <a:r>
              <a:rPr lang="en-US" dirty="0"/>
              <a:t>Russia</a:t>
            </a:r>
          </a:p>
          <a:p>
            <a:r>
              <a:rPr lang="en-US" dirty="0"/>
              <a:t>Great Britain</a:t>
            </a:r>
          </a:p>
        </p:txBody>
      </p:sp>
    </p:spTree>
    <p:extLst>
      <p:ext uri="{BB962C8B-B14F-4D97-AF65-F5344CB8AC3E}">
        <p14:creationId xmlns:p14="http://schemas.microsoft.com/office/powerpoint/2010/main" val="154918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 result for map of alliances before world war I">
            <a:extLst>
              <a:ext uri="{FF2B5EF4-FFF2-40B4-BE49-F238E27FC236}">
                <a16:creationId xmlns="" xmlns:a16="http://schemas.microsoft.com/office/drawing/2014/main" id="{0A4005DA-9673-48F6-8FDF-E63E58C2A1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9" r="39338" b="1"/>
          <a:stretch/>
        </p:blipFill>
        <p:spPr bwMode="auto">
          <a:xfrm>
            <a:off x="7552944" y="10"/>
            <a:ext cx="463600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="" xmlns:a16="http://schemas.microsoft.com/office/drawing/2014/main" id="{F62AE58B-252A-4C18-81E7-4C4A84D3B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46" y="640081"/>
            <a:ext cx="6274590" cy="3849244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/>
              <a:t>Did splitting up into alliances make war more or less likely?</a:t>
            </a:r>
          </a:p>
        </p:txBody>
      </p:sp>
    </p:spTree>
    <p:extLst>
      <p:ext uri="{BB962C8B-B14F-4D97-AF65-F5344CB8AC3E}">
        <p14:creationId xmlns:p14="http://schemas.microsoft.com/office/powerpoint/2010/main" val="354317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D277CD-A0AE-4EC2-BFAA-FAD0D858E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other factors encouraged war in 1914?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7826E2E-2FC4-41B1-A957-B73E7F333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70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B34679-724B-4139-9A14-0AC3A2961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Underlying Causes of World War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A7D0B90-74AA-457A-90A5-A3BE4961A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u="sng" dirty="0"/>
              <a:t>M</a:t>
            </a:r>
            <a:r>
              <a:rPr lang="en-US" b="1" dirty="0"/>
              <a:t>ilitarism</a:t>
            </a:r>
            <a:r>
              <a:rPr lang="en-US" dirty="0"/>
              <a:t> 				- glorification of war</a:t>
            </a:r>
          </a:p>
          <a:p>
            <a:pPr marL="0" indent="0">
              <a:buNone/>
            </a:pPr>
            <a:r>
              <a:rPr lang="en-US" dirty="0"/>
              <a:t>                          				- arms race 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u="sng" dirty="0"/>
              <a:t>A</a:t>
            </a:r>
            <a:r>
              <a:rPr lang="en-US" b="1" dirty="0"/>
              <a:t>lliances </a:t>
            </a:r>
            <a:r>
              <a:rPr lang="en-US" dirty="0"/>
              <a:t>      			-more willing to risk war</a:t>
            </a:r>
          </a:p>
          <a:p>
            <a:endParaRPr lang="en-US" dirty="0"/>
          </a:p>
          <a:p>
            <a:r>
              <a:rPr lang="en-US" b="1" u="sng" dirty="0"/>
              <a:t>N</a:t>
            </a:r>
            <a:r>
              <a:rPr lang="en-US" b="1" dirty="0"/>
              <a:t>ationalism</a:t>
            </a:r>
            <a:r>
              <a:rPr lang="en-US" dirty="0"/>
              <a:t>  			- wanted to prove </a:t>
            </a:r>
            <a:r>
              <a:rPr lang="en-US" dirty="0" smtClean="0"/>
              <a:t>superiority –ethnic groups 						demanding independent nations</a:t>
            </a:r>
            <a:endParaRPr lang="en-US" dirty="0"/>
          </a:p>
          <a:p>
            <a:endParaRPr lang="en-US" dirty="0"/>
          </a:p>
          <a:p>
            <a:r>
              <a:rPr lang="en-US" b="1" u="sng" dirty="0"/>
              <a:t>I</a:t>
            </a:r>
            <a:r>
              <a:rPr lang="en-US" b="1" dirty="0"/>
              <a:t>mperialism</a:t>
            </a:r>
            <a:r>
              <a:rPr lang="en-US" dirty="0"/>
              <a:t>   			- disputes </a:t>
            </a:r>
            <a:r>
              <a:rPr lang="en-US" dirty="0" smtClean="0"/>
              <a:t>over</a:t>
            </a:r>
            <a:r>
              <a:rPr lang="en-US" dirty="0" smtClean="0"/>
              <a:t> </a:t>
            </a:r>
            <a:r>
              <a:rPr lang="en-US" dirty="0"/>
              <a:t>colonies</a:t>
            </a:r>
          </a:p>
          <a:p>
            <a:endParaRPr lang="en-US" dirty="0"/>
          </a:p>
          <a:p>
            <a:r>
              <a:rPr lang="en-US" b="1" u="sng" dirty="0"/>
              <a:t>A</a:t>
            </a:r>
            <a:r>
              <a:rPr lang="en-US" b="1" dirty="0"/>
              <a:t>ssassination - </a:t>
            </a:r>
            <a:r>
              <a:rPr lang="en-US" b="1" u="sng" dirty="0"/>
              <a:t>Immediate Cause “SPARK”</a:t>
            </a:r>
            <a:r>
              <a:rPr lang="en-US" dirty="0"/>
              <a:t> –assassination of Archduke Franz Ferdinand of </a:t>
            </a:r>
            <a:r>
              <a:rPr lang="en-US" dirty="0" smtClean="0"/>
              <a:t>Austria-Hungary by Gavrilo </a:t>
            </a:r>
            <a:r>
              <a:rPr lang="en-US" dirty="0" err="1" smtClean="0"/>
              <a:t>Princip</a:t>
            </a:r>
            <a:r>
              <a:rPr lang="en-US" dirty="0" smtClean="0"/>
              <a:t> a Serbian Nationalist</a:t>
            </a:r>
            <a:endParaRPr lang="en-US" dirty="0"/>
          </a:p>
        </p:txBody>
      </p:sp>
      <p:grpSp>
        <p:nvGrpSpPr>
          <p:cNvPr id="57" name="SMARTInkShape-Group16"/>
          <p:cNvGrpSpPr/>
          <p:nvPr/>
        </p:nvGrpSpPr>
        <p:grpSpPr>
          <a:xfrm>
            <a:off x="66675" y="5651990"/>
            <a:ext cx="533401" cy="473844"/>
            <a:chOff x="66675" y="5651990"/>
            <a:chExt cx="533401" cy="473844"/>
          </a:xfrm>
        </p:grpSpPr>
        <p:sp>
          <p:nvSpPr>
            <p:cNvPr id="54" name="SMARTInkShape-41"/>
            <p:cNvSpPr/>
            <p:nvPr>
              <p:custDataLst>
                <p:tags r:id="rId6"/>
              </p:custDataLst>
            </p:nvPr>
          </p:nvSpPr>
          <p:spPr>
            <a:xfrm>
              <a:off x="129191" y="5651990"/>
              <a:ext cx="470885" cy="473844"/>
            </a:xfrm>
            <a:custGeom>
              <a:avLst/>
              <a:gdLst/>
              <a:ahLst/>
              <a:cxnLst/>
              <a:rect l="0" t="0" r="0" b="0"/>
              <a:pathLst>
                <a:path w="470885" h="473844">
                  <a:moveTo>
                    <a:pt x="32734" y="310660"/>
                  </a:moveTo>
                  <a:lnTo>
                    <a:pt x="32734" y="310660"/>
                  </a:lnTo>
                  <a:lnTo>
                    <a:pt x="32734" y="300547"/>
                  </a:lnTo>
                  <a:lnTo>
                    <a:pt x="29912" y="292760"/>
                  </a:lnTo>
                  <a:lnTo>
                    <a:pt x="27678" y="289202"/>
                  </a:lnTo>
                  <a:lnTo>
                    <a:pt x="24533" y="274081"/>
                  </a:lnTo>
                  <a:lnTo>
                    <a:pt x="25150" y="271457"/>
                  </a:lnTo>
                  <a:lnTo>
                    <a:pt x="26620" y="270766"/>
                  </a:lnTo>
                  <a:lnTo>
                    <a:pt x="28658" y="271364"/>
                  </a:lnTo>
                  <a:lnTo>
                    <a:pt x="41639" y="292432"/>
                  </a:lnTo>
                  <a:lnTo>
                    <a:pt x="56326" y="337476"/>
                  </a:lnTo>
                  <a:lnTo>
                    <a:pt x="60325" y="384318"/>
                  </a:lnTo>
                  <a:lnTo>
                    <a:pt x="61115" y="429514"/>
                  </a:lnTo>
                  <a:lnTo>
                    <a:pt x="56195" y="456531"/>
                  </a:lnTo>
                  <a:lnTo>
                    <a:pt x="48034" y="472885"/>
                  </a:lnTo>
                  <a:lnTo>
                    <a:pt x="43993" y="473843"/>
                  </a:lnTo>
                  <a:lnTo>
                    <a:pt x="39181" y="472365"/>
                  </a:lnTo>
                  <a:lnTo>
                    <a:pt x="33857" y="469263"/>
                  </a:lnTo>
                  <a:lnTo>
                    <a:pt x="25119" y="457350"/>
                  </a:lnTo>
                  <a:lnTo>
                    <a:pt x="10886" y="413720"/>
                  </a:lnTo>
                  <a:lnTo>
                    <a:pt x="4327" y="381864"/>
                  </a:lnTo>
                  <a:lnTo>
                    <a:pt x="0" y="346540"/>
                  </a:lnTo>
                  <a:lnTo>
                    <a:pt x="1605" y="309673"/>
                  </a:lnTo>
                  <a:lnTo>
                    <a:pt x="3024" y="269299"/>
                  </a:lnTo>
                  <a:lnTo>
                    <a:pt x="4713" y="226661"/>
                  </a:lnTo>
                  <a:lnTo>
                    <a:pt x="8991" y="183016"/>
                  </a:lnTo>
                  <a:lnTo>
                    <a:pt x="17243" y="141746"/>
                  </a:lnTo>
                  <a:lnTo>
                    <a:pt x="29024" y="104353"/>
                  </a:lnTo>
                  <a:lnTo>
                    <a:pt x="53507" y="59502"/>
                  </a:lnTo>
                  <a:lnTo>
                    <a:pt x="81928" y="22577"/>
                  </a:lnTo>
                  <a:lnTo>
                    <a:pt x="104692" y="8704"/>
                  </a:lnTo>
                  <a:lnTo>
                    <a:pt x="141309" y="0"/>
                  </a:lnTo>
                  <a:lnTo>
                    <a:pt x="184026" y="2477"/>
                  </a:lnTo>
                  <a:lnTo>
                    <a:pt x="225140" y="14970"/>
                  </a:lnTo>
                  <a:lnTo>
                    <a:pt x="269189" y="42191"/>
                  </a:lnTo>
                  <a:lnTo>
                    <a:pt x="310699" y="82124"/>
                  </a:lnTo>
                  <a:lnTo>
                    <a:pt x="336896" y="114897"/>
                  </a:lnTo>
                  <a:lnTo>
                    <a:pt x="362650" y="150629"/>
                  </a:lnTo>
                  <a:lnTo>
                    <a:pt x="388208" y="187677"/>
                  </a:lnTo>
                  <a:lnTo>
                    <a:pt x="410856" y="225309"/>
                  </a:lnTo>
                  <a:lnTo>
                    <a:pt x="428330" y="263201"/>
                  </a:lnTo>
                  <a:lnTo>
                    <a:pt x="436096" y="301209"/>
                  </a:lnTo>
                  <a:lnTo>
                    <a:pt x="442370" y="336446"/>
                  </a:lnTo>
                  <a:lnTo>
                    <a:pt x="451852" y="383211"/>
                  </a:lnTo>
                  <a:lnTo>
                    <a:pt x="461364" y="426701"/>
                  </a:lnTo>
                  <a:lnTo>
                    <a:pt x="470884" y="472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2"/>
            <p:cNvSpPr/>
            <p:nvPr>
              <p:custDataLst>
                <p:tags r:id="rId7"/>
              </p:custDataLst>
            </p:nvPr>
          </p:nvSpPr>
          <p:spPr>
            <a:xfrm>
              <a:off x="219075" y="59531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43"/>
            <p:cNvSpPr/>
            <p:nvPr>
              <p:custDataLst>
                <p:tags r:id="rId8"/>
              </p:custDataLst>
            </p:nvPr>
          </p:nvSpPr>
          <p:spPr>
            <a:xfrm>
              <a:off x="66675" y="5972175"/>
              <a:ext cx="447676" cy="66676"/>
            </a:xfrm>
            <a:custGeom>
              <a:avLst/>
              <a:gdLst/>
              <a:ahLst/>
              <a:cxnLst/>
              <a:rect l="0" t="0" r="0" b="0"/>
              <a:pathLst>
                <a:path w="447676" h="66676">
                  <a:moveTo>
                    <a:pt x="0" y="66675"/>
                  </a:moveTo>
                  <a:lnTo>
                    <a:pt x="0" y="66675"/>
                  </a:lnTo>
                  <a:lnTo>
                    <a:pt x="18363" y="65617"/>
                  </a:lnTo>
                  <a:lnTo>
                    <a:pt x="60660" y="56314"/>
                  </a:lnTo>
                  <a:lnTo>
                    <a:pt x="95752" y="50428"/>
                  </a:lnTo>
                  <a:lnTo>
                    <a:pt x="128987" y="44285"/>
                  </a:lnTo>
                  <a:lnTo>
                    <a:pt x="164219" y="38027"/>
                  </a:lnTo>
                  <a:lnTo>
                    <a:pt x="201045" y="31717"/>
                  </a:lnTo>
                  <a:lnTo>
                    <a:pt x="238578" y="25386"/>
                  </a:lnTo>
                  <a:lnTo>
                    <a:pt x="282071" y="19044"/>
                  </a:lnTo>
                  <a:lnTo>
                    <a:pt x="327507" y="12698"/>
                  </a:lnTo>
                  <a:lnTo>
                    <a:pt x="368867" y="6348"/>
                  </a:lnTo>
                  <a:lnTo>
                    <a:pt x="447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SMARTInkShape-Group17"/>
          <p:cNvGrpSpPr/>
          <p:nvPr/>
        </p:nvGrpSpPr>
        <p:grpSpPr>
          <a:xfrm>
            <a:off x="276377" y="2807821"/>
            <a:ext cx="390374" cy="2164230"/>
            <a:chOff x="276377" y="2807821"/>
            <a:chExt cx="390374" cy="2164230"/>
          </a:xfrm>
        </p:grpSpPr>
        <p:sp>
          <p:nvSpPr>
            <p:cNvPr id="58" name="SMARTInkShape-44"/>
            <p:cNvSpPr/>
            <p:nvPr>
              <p:custDataLst>
                <p:tags r:id="rId2"/>
              </p:custDataLst>
            </p:nvPr>
          </p:nvSpPr>
          <p:spPr>
            <a:xfrm>
              <a:off x="357405" y="2807821"/>
              <a:ext cx="269075" cy="464924"/>
            </a:xfrm>
            <a:custGeom>
              <a:avLst/>
              <a:gdLst/>
              <a:ahLst/>
              <a:cxnLst/>
              <a:rect l="0" t="0" r="0" b="0"/>
              <a:pathLst>
                <a:path w="269075" h="464924">
                  <a:moveTo>
                    <a:pt x="33120" y="230654"/>
                  </a:moveTo>
                  <a:lnTo>
                    <a:pt x="33120" y="230654"/>
                  </a:lnTo>
                  <a:lnTo>
                    <a:pt x="32062" y="246921"/>
                  </a:lnTo>
                  <a:lnTo>
                    <a:pt x="27632" y="269693"/>
                  </a:lnTo>
                  <a:lnTo>
                    <a:pt x="32188" y="313497"/>
                  </a:lnTo>
                  <a:lnTo>
                    <a:pt x="32844" y="354213"/>
                  </a:lnTo>
                  <a:lnTo>
                    <a:pt x="33038" y="389678"/>
                  </a:lnTo>
                  <a:lnTo>
                    <a:pt x="28039" y="430407"/>
                  </a:lnTo>
                  <a:lnTo>
                    <a:pt x="23985" y="464923"/>
                  </a:lnTo>
                  <a:lnTo>
                    <a:pt x="13285" y="419287"/>
                  </a:lnTo>
                  <a:lnTo>
                    <a:pt x="7135" y="376856"/>
                  </a:lnTo>
                  <a:lnTo>
                    <a:pt x="4638" y="343258"/>
                  </a:lnTo>
                  <a:lnTo>
                    <a:pt x="0" y="310686"/>
                  </a:lnTo>
                  <a:lnTo>
                    <a:pt x="56" y="272927"/>
                  </a:lnTo>
                  <a:lnTo>
                    <a:pt x="2550" y="232509"/>
                  </a:lnTo>
                  <a:lnTo>
                    <a:pt x="3658" y="193378"/>
                  </a:lnTo>
                  <a:lnTo>
                    <a:pt x="6973" y="157643"/>
                  </a:lnTo>
                  <a:lnTo>
                    <a:pt x="13032" y="124121"/>
                  </a:lnTo>
                  <a:lnTo>
                    <a:pt x="29402" y="77615"/>
                  </a:lnTo>
                  <a:lnTo>
                    <a:pt x="62842" y="32384"/>
                  </a:lnTo>
                  <a:lnTo>
                    <a:pt x="81255" y="14476"/>
                  </a:lnTo>
                  <a:lnTo>
                    <a:pt x="100022" y="2988"/>
                  </a:lnTo>
                  <a:lnTo>
                    <a:pt x="127412" y="0"/>
                  </a:lnTo>
                  <a:lnTo>
                    <a:pt x="156519" y="3258"/>
                  </a:lnTo>
                  <a:lnTo>
                    <a:pt x="176511" y="11761"/>
                  </a:lnTo>
                  <a:lnTo>
                    <a:pt x="204723" y="33505"/>
                  </a:lnTo>
                  <a:lnTo>
                    <a:pt x="235096" y="77960"/>
                  </a:lnTo>
                  <a:lnTo>
                    <a:pt x="252891" y="121323"/>
                  </a:lnTo>
                  <a:lnTo>
                    <a:pt x="260162" y="167686"/>
                  </a:lnTo>
                  <a:lnTo>
                    <a:pt x="267491" y="213878"/>
                  </a:lnTo>
                  <a:lnTo>
                    <a:pt x="269074" y="253788"/>
                  </a:lnTo>
                  <a:lnTo>
                    <a:pt x="260664" y="293432"/>
                  </a:lnTo>
                  <a:lnTo>
                    <a:pt x="253842" y="308297"/>
                  </a:lnTo>
                  <a:lnTo>
                    <a:pt x="233145" y="3354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45"/>
            <p:cNvSpPr/>
            <p:nvPr>
              <p:custDataLst>
                <p:tags r:id="rId3"/>
              </p:custDataLst>
            </p:nvPr>
          </p:nvSpPr>
          <p:spPr>
            <a:xfrm>
              <a:off x="361950" y="2981325"/>
              <a:ext cx="276226" cy="142876"/>
            </a:xfrm>
            <a:custGeom>
              <a:avLst/>
              <a:gdLst/>
              <a:ahLst/>
              <a:cxnLst/>
              <a:rect l="0" t="0" r="0" b="0"/>
              <a:pathLst>
                <a:path w="276226" h="142876">
                  <a:moveTo>
                    <a:pt x="276225" y="0"/>
                  </a:moveTo>
                  <a:lnTo>
                    <a:pt x="276225" y="0"/>
                  </a:lnTo>
                  <a:lnTo>
                    <a:pt x="243722" y="27447"/>
                  </a:lnTo>
                  <a:lnTo>
                    <a:pt x="199053" y="52263"/>
                  </a:lnTo>
                  <a:lnTo>
                    <a:pt x="166785" y="68736"/>
                  </a:lnTo>
                  <a:lnTo>
                    <a:pt x="131276" y="83819"/>
                  </a:lnTo>
                  <a:lnTo>
                    <a:pt x="95387" y="97578"/>
                  </a:lnTo>
                  <a:lnTo>
                    <a:pt x="61797" y="110748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46"/>
            <p:cNvSpPr/>
            <p:nvPr>
              <p:custDataLst>
                <p:tags r:id="rId4"/>
              </p:custDataLst>
            </p:nvPr>
          </p:nvSpPr>
          <p:spPr>
            <a:xfrm>
              <a:off x="276377" y="3609975"/>
              <a:ext cx="390374" cy="614720"/>
            </a:xfrm>
            <a:custGeom>
              <a:avLst/>
              <a:gdLst/>
              <a:ahLst/>
              <a:cxnLst/>
              <a:rect l="0" t="0" r="0" b="0"/>
              <a:pathLst>
                <a:path w="390374" h="614720">
                  <a:moveTo>
                    <a:pt x="28423" y="523875"/>
                  </a:moveTo>
                  <a:lnTo>
                    <a:pt x="28423" y="523875"/>
                  </a:lnTo>
                  <a:lnTo>
                    <a:pt x="28423" y="570037"/>
                  </a:lnTo>
                  <a:lnTo>
                    <a:pt x="25601" y="596819"/>
                  </a:lnTo>
                  <a:lnTo>
                    <a:pt x="20222" y="614719"/>
                  </a:lnTo>
                  <a:lnTo>
                    <a:pt x="13958" y="573909"/>
                  </a:lnTo>
                  <a:lnTo>
                    <a:pt x="5675" y="538583"/>
                  </a:lnTo>
                  <a:lnTo>
                    <a:pt x="1575" y="496248"/>
                  </a:lnTo>
                  <a:lnTo>
                    <a:pt x="615" y="462913"/>
                  </a:lnTo>
                  <a:lnTo>
                    <a:pt x="189" y="426931"/>
                  </a:lnTo>
                  <a:lnTo>
                    <a:pt x="0" y="389772"/>
                  </a:lnTo>
                  <a:lnTo>
                    <a:pt x="2738" y="352090"/>
                  </a:lnTo>
                  <a:lnTo>
                    <a:pt x="7482" y="316293"/>
                  </a:lnTo>
                  <a:lnTo>
                    <a:pt x="17162" y="272340"/>
                  </a:lnTo>
                  <a:lnTo>
                    <a:pt x="32965" y="233564"/>
                  </a:lnTo>
                  <a:lnTo>
                    <a:pt x="51053" y="203612"/>
                  </a:lnTo>
                  <a:lnTo>
                    <a:pt x="63528" y="191741"/>
                  </a:lnTo>
                  <a:lnTo>
                    <a:pt x="81772" y="185760"/>
                  </a:lnTo>
                  <a:lnTo>
                    <a:pt x="92564" y="184165"/>
                  </a:lnTo>
                  <a:lnTo>
                    <a:pt x="110200" y="188037"/>
                  </a:lnTo>
                  <a:lnTo>
                    <a:pt x="124035" y="196814"/>
                  </a:lnTo>
                  <a:lnTo>
                    <a:pt x="133712" y="207770"/>
                  </a:lnTo>
                  <a:lnTo>
                    <a:pt x="149606" y="246201"/>
                  </a:lnTo>
                  <a:lnTo>
                    <a:pt x="172030" y="285464"/>
                  </a:lnTo>
                  <a:lnTo>
                    <a:pt x="204203" y="332279"/>
                  </a:lnTo>
                  <a:lnTo>
                    <a:pt x="220847" y="347352"/>
                  </a:lnTo>
                  <a:lnTo>
                    <a:pt x="241650" y="355462"/>
                  </a:lnTo>
                  <a:lnTo>
                    <a:pt x="253125" y="357625"/>
                  </a:lnTo>
                  <a:lnTo>
                    <a:pt x="271518" y="354383"/>
                  </a:lnTo>
                  <a:lnTo>
                    <a:pt x="279386" y="350555"/>
                  </a:lnTo>
                  <a:lnTo>
                    <a:pt x="290951" y="337836"/>
                  </a:lnTo>
                  <a:lnTo>
                    <a:pt x="316995" y="291433"/>
                  </a:lnTo>
                  <a:lnTo>
                    <a:pt x="330061" y="244748"/>
                  </a:lnTo>
                  <a:lnTo>
                    <a:pt x="340990" y="212846"/>
                  </a:lnTo>
                  <a:lnTo>
                    <a:pt x="347258" y="181029"/>
                  </a:lnTo>
                  <a:lnTo>
                    <a:pt x="351103" y="149249"/>
                  </a:lnTo>
                  <a:lnTo>
                    <a:pt x="359217" y="102665"/>
                  </a:lnTo>
                  <a:lnTo>
                    <a:pt x="368324" y="61582"/>
                  </a:lnTo>
                  <a:lnTo>
                    <a:pt x="3903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47"/>
            <p:cNvSpPr/>
            <p:nvPr>
              <p:custDataLst>
                <p:tags r:id="rId5"/>
              </p:custDataLst>
            </p:nvPr>
          </p:nvSpPr>
          <p:spPr>
            <a:xfrm>
              <a:off x="323850" y="4572000"/>
              <a:ext cx="76201" cy="400051"/>
            </a:xfrm>
            <a:custGeom>
              <a:avLst/>
              <a:gdLst/>
              <a:ahLst/>
              <a:cxnLst/>
              <a:rect l="0" t="0" r="0" b="0"/>
              <a:pathLst>
                <a:path w="76201" h="400051">
                  <a:moveTo>
                    <a:pt x="76200" y="0"/>
                  </a:moveTo>
                  <a:lnTo>
                    <a:pt x="76200" y="0"/>
                  </a:lnTo>
                  <a:lnTo>
                    <a:pt x="76200" y="45349"/>
                  </a:lnTo>
                  <a:lnTo>
                    <a:pt x="73378" y="90606"/>
                  </a:lnTo>
                  <a:lnTo>
                    <a:pt x="65839" y="134796"/>
                  </a:lnTo>
                  <a:lnTo>
                    <a:pt x="59953" y="166801"/>
                  </a:lnTo>
                  <a:lnTo>
                    <a:pt x="53810" y="202192"/>
                  </a:lnTo>
                  <a:lnTo>
                    <a:pt x="44729" y="236266"/>
                  </a:lnTo>
                  <a:lnTo>
                    <a:pt x="34696" y="269049"/>
                  </a:lnTo>
                  <a:lnTo>
                    <a:pt x="23098" y="316197"/>
                  </a:lnTo>
                  <a:lnTo>
                    <a:pt x="12959" y="356390"/>
                  </a:lnTo>
                  <a:lnTo>
                    <a:pt x="0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SMARTInkShape-48"/>
          <p:cNvSpPr/>
          <p:nvPr>
            <p:custDataLst>
              <p:tags r:id="rId1"/>
            </p:custDataLst>
          </p:nvPr>
        </p:nvSpPr>
        <p:spPr>
          <a:xfrm>
            <a:off x="327944" y="1764628"/>
            <a:ext cx="405482" cy="502323"/>
          </a:xfrm>
          <a:custGeom>
            <a:avLst/>
            <a:gdLst/>
            <a:ahLst/>
            <a:cxnLst/>
            <a:rect l="0" t="0" r="0" b="0"/>
            <a:pathLst>
              <a:path w="405482" h="502323">
                <a:moveTo>
                  <a:pt x="5431" y="178472"/>
                </a:moveTo>
                <a:lnTo>
                  <a:pt x="5431" y="178472"/>
                </a:lnTo>
                <a:lnTo>
                  <a:pt x="5431" y="214161"/>
                </a:lnTo>
                <a:lnTo>
                  <a:pt x="5431" y="247603"/>
                </a:lnTo>
                <a:lnTo>
                  <a:pt x="8253" y="281516"/>
                </a:lnTo>
                <a:lnTo>
                  <a:pt x="12970" y="324715"/>
                </a:lnTo>
                <a:lnTo>
                  <a:pt x="14564" y="367756"/>
                </a:lnTo>
                <a:lnTo>
                  <a:pt x="11959" y="381837"/>
                </a:lnTo>
                <a:lnTo>
                  <a:pt x="7365" y="395715"/>
                </a:lnTo>
                <a:lnTo>
                  <a:pt x="6721" y="399500"/>
                </a:lnTo>
                <a:lnTo>
                  <a:pt x="7349" y="399908"/>
                </a:lnTo>
                <a:lnTo>
                  <a:pt x="10870" y="394716"/>
                </a:lnTo>
                <a:lnTo>
                  <a:pt x="7603" y="353439"/>
                </a:lnTo>
                <a:lnTo>
                  <a:pt x="5860" y="309695"/>
                </a:lnTo>
                <a:lnTo>
                  <a:pt x="2736" y="273091"/>
                </a:lnTo>
                <a:lnTo>
                  <a:pt x="0" y="246984"/>
                </a:lnTo>
                <a:lnTo>
                  <a:pt x="3351" y="203593"/>
                </a:lnTo>
                <a:lnTo>
                  <a:pt x="6931" y="163455"/>
                </a:lnTo>
                <a:lnTo>
                  <a:pt x="20457" y="124751"/>
                </a:lnTo>
                <a:lnTo>
                  <a:pt x="36812" y="87531"/>
                </a:lnTo>
                <a:lnTo>
                  <a:pt x="55178" y="48795"/>
                </a:lnTo>
                <a:lnTo>
                  <a:pt x="78875" y="20448"/>
                </a:lnTo>
                <a:lnTo>
                  <a:pt x="107743" y="5943"/>
                </a:lnTo>
                <a:lnTo>
                  <a:pt x="127938" y="0"/>
                </a:lnTo>
                <a:lnTo>
                  <a:pt x="133669" y="1282"/>
                </a:lnTo>
                <a:lnTo>
                  <a:pt x="145681" y="8351"/>
                </a:lnTo>
                <a:lnTo>
                  <a:pt x="175078" y="47399"/>
                </a:lnTo>
                <a:lnTo>
                  <a:pt x="192831" y="91276"/>
                </a:lnTo>
                <a:lnTo>
                  <a:pt x="209594" y="128177"/>
                </a:lnTo>
                <a:lnTo>
                  <a:pt x="226908" y="165922"/>
                </a:lnTo>
                <a:lnTo>
                  <a:pt x="239211" y="202858"/>
                </a:lnTo>
                <a:lnTo>
                  <a:pt x="250028" y="244320"/>
                </a:lnTo>
                <a:lnTo>
                  <a:pt x="254999" y="270655"/>
                </a:lnTo>
                <a:lnTo>
                  <a:pt x="261103" y="293460"/>
                </a:lnTo>
                <a:lnTo>
                  <a:pt x="260546" y="294289"/>
                </a:lnTo>
                <a:lnTo>
                  <a:pt x="257104" y="289566"/>
                </a:lnTo>
                <a:lnTo>
                  <a:pt x="247330" y="248590"/>
                </a:lnTo>
                <a:lnTo>
                  <a:pt x="245732" y="214417"/>
                </a:lnTo>
                <a:lnTo>
                  <a:pt x="251492" y="167603"/>
                </a:lnTo>
                <a:lnTo>
                  <a:pt x="259901" y="128097"/>
                </a:lnTo>
                <a:lnTo>
                  <a:pt x="275046" y="91890"/>
                </a:lnTo>
                <a:lnTo>
                  <a:pt x="298107" y="59534"/>
                </a:lnTo>
                <a:lnTo>
                  <a:pt x="305323" y="55788"/>
                </a:lnTo>
                <a:lnTo>
                  <a:pt x="321808" y="54449"/>
                </a:lnTo>
                <a:lnTo>
                  <a:pt x="328532" y="56631"/>
                </a:lnTo>
                <a:lnTo>
                  <a:pt x="338826" y="64701"/>
                </a:lnTo>
                <a:lnTo>
                  <a:pt x="350571" y="86201"/>
                </a:lnTo>
                <a:lnTo>
                  <a:pt x="364021" y="133748"/>
                </a:lnTo>
                <a:lnTo>
                  <a:pt x="370474" y="174117"/>
                </a:lnTo>
                <a:lnTo>
                  <a:pt x="374047" y="208992"/>
                </a:lnTo>
                <a:lnTo>
                  <a:pt x="376059" y="252426"/>
                </a:lnTo>
                <a:lnTo>
                  <a:pt x="376655" y="294929"/>
                </a:lnTo>
                <a:lnTo>
                  <a:pt x="376832" y="341036"/>
                </a:lnTo>
                <a:lnTo>
                  <a:pt x="376884" y="385389"/>
                </a:lnTo>
                <a:lnTo>
                  <a:pt x="379722" y="425342"/>
                </a:lnTo>
                <a:lnTo>
                  <a:pt x="390162" y="466655"/>
                </a:lnTo>
                <a:lnTo>
                  <a:pt x="405481" y="50232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5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BAC1CD-5319-4F64-93E1-8E790A911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1F970A7-E76D-419C-83FD-EACB13C03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://media.tumblr.com/c1a204be6aaa8f2ddb840175dffb81e4/tumblr_inline_n7vwrp6aJE1sf56dz.jpg">
            <a:extLst>
              <a:ext uri="{FF2B5EF4-FFF2-40B4-BE49-F238E27FC236}">
                <a16:creationId xmlns="" xmlns:a16="http://schemas.microsoft.com/office/drawing/2014/main" id="{AA4AABD7-09C3-424F-A4BA-10C9EB6D7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6426" y="76199"/>
            <a:ext cx="6672774" cy="6672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356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65" y="64655"/>
            <a:ext cx="11101071" cy="668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1313</TotalTime>
  <Words>216</Words>
  <Application>Microsoft Office PowerPoint</Application>
  <PresentationFormat>Widescreen</PresentationFormat>
  <Paragraphs>57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Aim:  Why did World War I break out?</vt:lpstr>
      <vt:lpstr>Alliance: an agreement between countries to help each other. Formed to advance common interests or causes</vt:lpstr>
      <vt:lpstr>What alliances formed before World War I?</vt:lpstr>
      <vt:lpstr>What alliances formed before World War I?</vt:lpstr>
      <vt:lpstr>Did splitting up into alliances make war more or less likely?</vt:lpstr>
      <vt:lpstr>What other factors encouraged war in 1914?</vt:lpstr>
      <vt:lpstr>Underlying Causes of World War I</vt:lpstr>
      <vt:lpstr>PowerPoint Presentation</vt:lpstr>
      <vt:lpstr>PowerPoint Presentation</vt:lpstr>
      <vt:lpstr>World War I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Madden</dc:creator>
  <cp:lastModifiedBy>Catherine Elorriaga</cp:lastModifiedBy>
  <cp:revision>17</cp:revision>
  <dcterms:created xsi:type="dcterms:W3CDTF">2018-01-22T22:11:36Z</dcterms:created>
  <dcterms:modified xsi:type="dcterms:W3CDTF">2019-01-29T18:28:23Z</dcterms:modified>
</cp:coreProperties>
</file>